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5DC6-57BB-4D5A-AAEB-A4F073EB2A10}" type="datetimeFigureOut">
              <a:rPr lang="zh-CN" altLang="en-US" smtClean="0"/>
              <a:t>2019-08-07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66B86-B24D-4444-9BE8-EBC79E7367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5DC6-57BB-4D5A-AAEB-A4F073EB2A10}" type="datetimeFigureOut">
              <a:rPr lang="zh-CN" altLang="en-US" smtClean="0"/>
              <a:t>2019-08-07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66B86-B24D-4444-9BE8-EBC79E7367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5DC6-57BB-4D5A-AAEB-A4F073EB2A10}" type="datetimeFigureOut">
              <a:rPr lang="zh-CN" altLang="en-US" smtClean="0"/>
              <a:t>2019-08-07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66B86-B24D-4444-9BE8-EBC79E7367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5DC6-57BB-4D5A-AAEB-A4F073EB2A10}" type="datetimeFigureOut">
              <a:rPr lang="zh-CN" altLang="en-US" smtClean="0"/>
              <a:t>2019-08-07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66B86-B24D-4444-9BE8-EBC79E7367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5DC6-57BB-4D5A-AAEB-A4F073EB2A10}" type="datetimeFigureOut">
              <a:rPr lang="zh-CN" altLang="en-US" smtClean="0"/>
              <a:t>2019-08-07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66B86-B24D-4444-9BE8-EBC79E7367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5DC6-57BB-4D5A-AAEB-A4F073EB2A10}" type="datetimeFigureOut">
              <a:rPr lang="zh-CN" altLang="en-US" smtClean="0"/>
              <a:t>2019-08-07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66B86-B24D-4444-9BE8-EBC79E7367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5DC6-57BB-4D5A-AAEB-A4F073EB2A10}" type="datetimeFigureOut">
              <a:rPr lang="zh-CN" altLang="en-US" smtClean="0"/>
              <a:t>2019-08-07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66B86-B24D-4444-9BE8-EBC79E7367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5DC6-57BB-4D5A-AAEB-A4F073EB2A10}" type="datetimeFigureOut">
              <a:rPr lang="zh-CN" altLang="en-US" smtClean="0"/>
              <a:t>2019-08-07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66B86-B24D-4444-9BE8-EBC79E7367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5DC6-57BB-4D5A-AAEB-A4F073EB2A10}" type="datetimeFigureOut">
              <a:rPr lang="zh-CN" altLang="en-US" smtClean="0"/>
              <a:t>2019-08-07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66B86-B24D-4444-9BE8-EBC79E7367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5DC6-57BB-4D5A-AAEB-A4F073EB2A10}" type="datetimeFigureOut">
              <a:rPr lang="zh-CN" altLang="en-US" smtClean="0"/>
              <a:t>2019-08-07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66B86-B24D-4444-9BE8-EBC79E7367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5DC6-57BB-4D5A-AAEB-A4F073EB2A10}" type="datetimeFigureOut">
              <a:rPr lang="zh-CN" altLang="en-US" smtClean="0"/>
              <a:t>2019-08-07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66B86-B24D-4444-9BE8-EBC79E7367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65DC6-57BB-4D5A-AAEB-A4F073EB2A10}" type="datetimeFigureOut">
              <a:rPr lang="zh-CN" altLang="en-US" smtClean="0"/>
              <a:t>2019-08-07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66B86-B24D-4444-9BE8-EBC79E7367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576" y="2924944"/>
            <a:ext cx="7772400" cy="1470025"/>
          </a:xfrm>
        </p:spPr>
        <p:txBody>
          <a:bodyPr/>
          <a:lstStyle/>
          <a:p>
            <a:r>
              <a:rPr lang="en-US" altLang="zh-CN" dirty="0" smtClean="0"/>
              <a:t>United Promotion Mfg Limited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7526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Wood Pencils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908720"/>
            <a:ext cx="2160240" cy="1801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Black pencils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467544" y="1484784"/>
            <a:ext cx="4038600" cy="4525963"/>
          </a:xfrm>
        </p:spPr>
        <p:txBody>
          <a:bodyPr/>
          <a:lstStyle/>
          <a:p>
            <a:r>
              <a:rPr lang="en-US" altLang="zh-CN" dirty="0" smtClean="0"/>
              <a:t>Black wood </a:t>
            </a:r>
          </a:p>
          <a:p>
            <a:r>
              <a:rPr lang="en-US" altLang="zh-CN" dirty="0" smtClean="0"/>
              <a:t>HB lead</a:t>
            </a:r>
          </a:p>
          <a:p>
            <a:r>
              <a:rPr lang="en-US" altLang="zh-CN" dirty="0" smtClean="0"/>
              <a:t>Standard size: 7’’</a:t>
            </a:r>
          </a:p>
          <a:p>
            <a:r>
              <a:rPr lang="en-US" altLang="zh-CN" dirty="0" smtClean="0"/>
              <a:t>Custom logo is welcome</a:t>
            </a:r>
          </a:p>
          <a:p>
            <a:r>
              <a:rPr lang="en-US" altLang="zh-CN" dirty="0" smtClean="0"/>
              <a:t>Imprint: Silk screen, hot stamping(Gold, silver)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365104"/>
            <a:ext cx="2155466" cy="213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Administrator\Desktop\上传分类\11-Stationery\3- Pencil\UP-C1001\上传图片\black 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556792"/>
            <a:ext cx="3025734" cy="2964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idx="1"/>
          </p:nvPr>
        </p:nvSpPr>
        <p:spPr>
          <a:xfrm>
            <a:off x="1259632" y="1340768"/>
            <a:ext cx="2448272" cy="42373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zh-CN" dirty="0" smtClean="0"/>
              <a:t>With eraser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58246" y="2560042"/>
            <a:ext cx="2838095" cy="3180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本占位符 10"/>
          <p:cNvSpPr>
            <a:spLocks noGrp="1"/>
          </p:cNvSpPr>
          <p:nvPr>
            <p:ph type="body" sz="quarter" idx="3"/>
          </p:nvPr>
        </p:nvSpPr>
        <p:spPr>
          <a:xfrm>
            <a:off x="5148064" y="1052736"/>
            <a:ext cx="3312369" cy="720080"/>
          </a:xfrm>
        </p:spPr>
        <p:txBody>
          <a:bodyPr/>
          <a:lstStyle/>
          <a:p>
            <a:pPr algn="ctr"/>
            <a:r>
              <a:rPr lang="en-US" altLang="zh-CN" dirty="0" smtClean="0"/>
              <a:t>Without eraser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33764"/>
            <a:ext cx="2736304" cy="369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5040560" cy="2449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429000"/>
            <a:ext cx="3312368" cy="3189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5580112" y="2420888"/>
            <a:ext cx="230425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 smtClean="0"/>
              <a:t>Silk screen printing</a:t>
            </a:r>
            <a:endParaRPr lang="zh-CN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483768" y="5013176"/>
            <a:ext cx="260039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3200" dirty="0" smtClean="0"/>
              <a:t>Gold stamping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Packing</a:t>
            </a:r>
            <a:endParaRPr lang="zh-CN" altLang="en-US" dirty="0"/>
          </a:p>
        </p:txBody>
      </p:sp>
      <p:pic>
        <p:nvPicPr>
          <p:cNvPr id="4" name="内容占位符 3" descr="5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3240360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0898" y="1556792"/>
            <a:ext cx="5089574" cy="27264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23928" y="4509120"/>
            <a:ext cx="504138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 smtClean="0"/>
              <a:t>250 </a:t>
            </a:r>
            <a:r>
              <a:rPr lang="en-US" altLang="zh-CN" sz="2400" dirty="0" err="1" smtClean="0"/>
              <a:t>pcs</a:t>
            </a:r>
            <a:r>
              <a:rPr lang="en-US" altLang="zh-CN" sz="2400" dirty="0" smtClean="0"/>
              <a:t>/inner box, 3000 </a:t>
            </a:r>
            <a:r>
              <a:rPr lang="en-US" altLang="zh-CN" sz="2400" dirty="0" err="1" smtClean="0"/>
              <a:t>pcs</a:t>
            </a:r>
            <a:r>
              <a:rPr lang="en-US" altLang="zh-CN" sz="2400" dirty="0" smtClean="0"/>
              <a:t> per carton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Low quantity with your logo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827582" y="1772814"/>
          <a:ext cx="7488834" cy="39260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36588"/>
                <a:gridCol w="1736588"/>
                <a:gridCol w="2007829"/>
                <a:gridCol w="2007829"/>
              </a:tblGrid>
              <a:tr h="89523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Qty</a:t>
                      </a:r>
                    </a:p>
                    <a:p>
                      <a:pPr algn="ctr"/>
                      <a:r>
                        <a:rPr lang="en-US" altLang="zh-CN" dirty="0" smtClean="0"/>
                        <a:t>(</a:t>
                      </a:r>
                      <a:r>
                        <a:rPr lang="en-US" altLang="zh-CN" dirty="0" err="1" smtClean="0"/>
                        <a:t>Pcs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EXW price</a:t>
                      </a:r>
                    </a:p>
                    <a:p>
                      <a:pPr algn="ctr"/>
                      <a:r>
                        <a:rPr lang="en-US" altLang="zh-CN" dirty="0" smtClean="0"/>
                        <a:t>(USD/PC)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Production</a:t>
                      </a:r>
                      <a:r>
                        <a:rPr lang="en-US" altLang="zh-CN" baseline="0" dirty="0" smtClean="0"/>
                        <a:t>                   time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Logo</a:t>
                      </a:r>
                      <a:r>
                        <a:rPr lang="en-US" altLang="zh-CN" baseline="0" dirty="0" smtClean="0"/>
                        <a:t> set up fee</a:t>
                      </a:r>
                    </a:p>
                  </a:txBody>
                  <a:tcPr/>
                </a:tc>
              </a:tr>
              <a:tr h="757706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500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–1000 </a:t>
                      </a:r>
                      <a:r>
                        <a:rPr lang="en-US" altLang="zh-CN" dirty="0" err="1" smtClean="0"/>
                        <a:t>pcs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$0.40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      15 days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$35/color</a:t>
                      </a:r>
                      <a:endParaRPr lang="zh-CN" altLang="en-US" dirty="0"/>
                    </a:p>
                  </a:txBody>
                  <a:tcPr/>
                </a:tc>
              </a:tr>
              <a:tr h="75770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2000-5000 </a:t>
                      </a:r>
                      <a:r>
                        <a:rPr lang="en-US" altLang="zh-CN" dirty="0" err="1" smtClean="0"/>
                        <a:t>pcs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$0.36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18 days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$35/color</a:t>
                      </a:r>
                      <a:endParaRPr lang="zh-CN" altLang="en-US" dirty="0"/>
                    </a:p>
                  </a:txBody>
                  <a:tcPr/>
                </a:tc>
              </a:tr>
              <a:tr h="75770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5000-10000 </a:t>
                      </a:r>
                      <a:r>
                        <a:rPr lang="en-US" altLang="zh-CN" dirty="0" err="1" smtClean="0"/>
                        <a:t>pcs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$0.32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 days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$35/color</a:t>
                      </a:r>
                      <a:endParaRPr lang="zh-CN" altLang="en-US" dirty="0"/>
                    </a:p>
                  </a:txBody>
                  <a:tcPr/>
                </a:tc>
              </a:tr>
              <a:tr h="757706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MOQ 500 </a:t>
                      </a:r>
                      <a:r>
                        <a:rPr lang="en-US" altLang="zh-CN" dirty="0" err="1" smtClean="0"/>
                        <a:t>pcs</a:t>
                      </a:r>
                      <a:r>
                        <a:rPr lang="en-US" altLang="zh-CN" dirty="0" smtClean="0"/>
                        <a:t> for</a:t>
                      </a:r>
                      <a:r>
                        <a:rPr lang="en-US" altLang="zh-CN" baseline="0" dirty="0" smtClean="0"/>
                        <a:t> 1 color logo with silk screen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aseline="0" dirty="0" smtClean="0"/>
                        <a:t>2 colors logo, MOQ 1000 </a:t>
                      </a:r>
                      <a:r>
                        <a:rPr lang="en-US" altLang="zh-CN" baseline="0" dirty="0" err="1" smtClean="0"/>
                        <a:t>pcs</a:t>
                      </a:r>
                      <a:r>
                        <a:rPr lang="en-US" altLang="zh-CN" baseline="0" dirty="0" smtClean="0"/>
                        <a:t> with silk screen</a:t>
                      </a:r>
                      <a:endParaRPr lang="zh-CN" alt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Other pencils</a:t>
            </a:r>
            <a:endParaRPr lang="zh-CN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2392541" cy="2304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87824" y="2564904"/>
            <a:ext cx="207685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Natural wood pencil</a:t>
            </a:r>
            <a:endParaRPr lang="zh-CN" alt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556792"/>
            <a:ext cx="2232248" cy="2423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740352" y="2708920"/>
            <a:ext cx="119135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Golf pencil</a:t>
            </a:r>
            <a:endParaRPr lang="zh-CN" alt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437112"/>
            <a:ext cx="3091433" cy="2018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067944" y="5301208"/>
            <a:ext cx="3019737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Black pencil with diamond top</a:t>
            </a:r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128</Words>
  <Application>Microsoft Office PowerPoint</Application>
  <PresentationFormat>全屏显示(4:3)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</vt:lpstr>
      <vt:lpstr>United Promotion Mfg Limited</vt:lpstr>
      <vt:lpstr>Black pencils</vt:lpstr>
      <vt:lpstr>幻灯片 3</vt:lpstr>
      <vt:lpstr>幻灯片 4</vt:lpstr>
      <vt:lpstr>Packing</vt:lpstr>
      <vt:lpstr>Low quantity with your logo</vt:lpstr>
      <vt:lpstr>Other pencils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Promotion Mfg Limited</dc:title>
  <dc:creator>human</dc:creator>
  <cp:lastModifiedBy>human</cp:lastModifiedBy>
  <cp:revision>19</cp:revision>
  <dcterms:created xsi:type="dcterms:W3CDTF">2019-08-07T06:41:20Z</dcterms:created>
  <dcterms:modified xsi:type="dcterms:W3CDTF">2019-08-07T09:21:56Z</dcterms:modified>
</cp:coreProperties>
</file>